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рещение господне\d5cee2eb84f7725df318b1d83f03228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9001156" cy="6590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Крещение Господне</a:t>
            </a:r>
            <a:endParaRPr lang="ru-RU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крещение господне\82480565_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7215238" cy="65947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крещение господне\259e2af5f91d336a782d6bdac41228a1_f9cd83eb408bba7ea6c8b75f05a273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8709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крещение господне\c95126d82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5118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крещение господне\dfg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58225" cy="673275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крещение господне\EpiphanyinRussian_17_funnypagenet.com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97" y="428604"/>
            <a:ext cx="9016897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крещение господне\69430731_pic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28604"/>
            <a:ext cx="9108345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крещение господне\Kreshenie6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270598" cy="628654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крещение господне\0a07aa41eea03ba4edca0666935153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572032" cy="626273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Documents and Settings\Admin\Рабочий стол\крещение господне\30-derecede-buz-gibi-suya-girdiler_3969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98" y="642918"/>
            <a:ext cx="9016496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крещение господне\18_Epiph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33850" cy="67818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крещение господне\x_14b31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71414"/>
            <a:ext cx="5076808" cy="3143272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крещение господне\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5598" y="3325814"/>
            <a:ext cx="5748401" cy="346077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</TotalTime>
  <Words>2</Words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Крещение Господне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Крещение Господне</dc:title>
  <cp:lastModifiedBy>Admin</cp:lastModifiedBy>
  <cp:revision>4</cp:revision>
  <dcterms:modified xsi:type="dcterms:W3CDTF">2013-01-21T17:49:37Z</dcterms:modified>
</cp:coreProperties>
</file>