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8731F-3A54-475F-ADCA-2683E459054E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D03A8-D212-4053-B124-20D9FC75E1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D03A8-D212-4053-B124-20D9FC75E19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14356"/>
            <a:ext cx="8458200" cy="122237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Кубанские казаки в Отечественной войне 1812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572140"/>
            <a:ext cx="8358246" cy="100013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Учитель </a:t>
            </a:r>
            <a:r>
              <a:rPr lang="ru-RU" dirty="0" err="1" smtClean="0"/>
              <a:t>кубановедения</a:t>
            </a:r>
            <a:r>
              <a:rPr lang="ru-RU" dirty="0" smtClean="0"/>
              <a:t> МОБУСОШ </a:t>
            </a:r>
            <a:r>
              <a:rPr lang="ru-RU" dirty="0" smtClean="0"/>
              <a:t>№</a:t>
            </a:r>
            <a:r>
              <a:rPr lang="ru-RU" dirty="0" smtClean="0"/>
              <a:t>16</a:t>
            </a:r>
          </a:p>
          <a:p>
            <a:pPr algn="r"/>
            <a:r>
              <a:rPr lang="ru-RU" dirty="0" smtClean="0"/>
              <a:t>Лежнева Ирина Анатольевна </a:t>
            </a:r>
            <a:endParaRPr lang="ru-RU" dirty="0" smtClean="0"/>
          </a:p>
          <a:p>
            <a:pPr algn="ctr"/>
            <a:r>
              <a:rPr lang="ru-RU" dirty="0" smtClean="0"/>
              <a:t>2012 </a:t>
            </a:r>
            <a:r>
              <a:rPr lang="ru-RU" dirty="0" smtClean="0"/>
              <a:t>год.</a:t>
            </a:r>
            <a:endParaRPr lang="en-US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Казаки в бою</a:t>
            </a:r>
            <a:endParaRPr lang="ru-RU" dirty="0"/>
          </a:p>
        </p:txBody>
      </p:sp>
      <p:pic>
        <p:nvPicPr>
          <p:cNvPr id="9218" name="Picture 2" descr="C:\Documents and Settings\Admin\Рабочий стол\презентация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858048" cy="501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Бородинское поле – поле воинской славы России</a:t>
            </a:r>
            <a:endParaRPr lang="ru-RU" dirty="0"/>
          </a:p>
        </p:txBody>
      </p:sp>
      <p:pic>
        <p:nvPicPr>
          <p:cNvPr id="10242" name="Picture 2" descr="C:\Documents and Settings\Admin\Рабочий стол\презентация\1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3988014" cy="5317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Казаки – гвардейцы</a:t>
            </a:r>
            <a:r>
              <a:rPr lang="en-US" dirty="0" smtClean="0"/>
              <a:t> </a:t>
            </a:r>
            <a:r>
              <a:rPr lang="ru-RU" dirty="0" smtClean="0"/>
              <a:t>черноморской конной сотни</a:t>
            </a:r>
            <a:endParaRPr lang="ru-RU" dirty="0"/>
          </a:p>
        </p:txBody>
      </p:sp>
      <p:pic>
        <p:nvPicPr>
          <p:cNvPr id="1026" name="Picture 2" descr="C:\Documents and Settings\Admin\Рабочий стол\презентация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869" y="1500175"/>
            <a:ext cx="7332737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М.И. </a:t>
            </a:r>
            <a:r>
              <a:rPr lang="ru-RU" dirty="0" err="1" smtClean="0"/>
              <a:t>Галенищев-Кутузов</a:t>
            </a:r>
            <a:r>
              <a:rPr lang="ru-RU" dirty="0" smtClean="0"/>
              <a:t> </a:t>
            </a:r>
            <a:r>
              <a:rPr lang="ru-RU" dirty="0" smtClean="0"/>
              <a:t>(1745-1813)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“Я счастлив предводительствуя русскими, а вы должны гордиться именем русских, ибо сие имя есть и будет знаменем побед”.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1" name="Picture 3" descr="C:\Documents and Settings\Admin\Рабочий стол\презентация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928934"/>
            <a:ext cx="3503872" cy="3767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Афанасий Федорович Бурсак – командир черноморской сотни</a:t>
            </a:r>
            <a:endParaRPr lang="ru-RU" dirty="0"/>
          </a:p>
        </p:txBody>
      </p:sp>
      <p:pic>
        <p:nvPicPr>
          <p:cNvPr id="3074" name="Picture 2" descr="C:\Documents and Settings\Admin\Рабочий стол\презентация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357298"/>
            <a:ext cx="3728440" cy="5107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Бородинское сражение</a:t>
            </a:r>
            <a:endParaRPr lang="ru-RU" dirty="0"/>
          </a:p>
        </p:txBody>
      </p:sp>
      <p:pic>
        <p:nvPicPr>
          <p:cNvPr id="4098" name="Picture 2" descr="C:\Documents and Settings\Admin\Рабочий стол\презентация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317" y="1554163"/>
            <a:ext cx="770376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Алексей Данилович Безкровный</a:t>
            </a:r>
            <a:endParaRPr lang="ru-RU" dirty="0"/>
          </a:p>
        </p:txBody>
      </p:sp>
      <p:pic>
        <p:nvPicPr>
          <p:cNvPr id="5122" name="Picture 2" descr="C:\Documents and Settings\Admin\Рабочий стол\презентация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357298"/>
            <a:ext cx="5277568" cy="5255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Казаки преследуют французов</a:t>
            </a:r>
            <a:endParaRPr lang="ru-RU" dirty="0"/>
          </a:p>
        </p:txBody>
      </p:sp>
      <p:pic>
        <p:nvPicPr>
          <p:cNvPr id="6146" name="Picture 2" descr="C:\Documents and Settings\Admin\Рабочий стол\презентация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357298"/>
            <a:ext cx="6567513" cy="5172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Битва под </a:t>
            </a:r>
            <a:r>
              <a:rPr lang="ru-RU" dirty="0" err="1" smtClean="0"/>
              <a:t>лейпцигом</a:t>
            </a:r>
            <a:endParaRPr lang="ru-RU" dirty="0"/>
          </a:p>
        </p:txBody>
      </p:sp>
      <p:pic>
        <p:nvPicPr>
          <p:cNvPr id="7170" name="Picture 2" descr="C:\Documents and Settings\Admin\Рабочий стол\презентация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316174" cy="5000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Прусский орден «за заслуги» Вручен д.С.Плохому «За французскую кампанию»</a:t>
            </a:r>
            <a:endParaRPr lang="ru-RU" dirty="0"/>
          </a:p>
        </p:txBody>
      </p:sp>
      <p:pic>
        <p:nvPicPr>
          <p:cNvPr id="8194" name="Picture 2" descr="C:\Documents and Settings\Admin\Рабочий стол\презентация\прусский орден за заслуги(9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71612"/>
            <a:ext cx="5529283" cy="4756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</TotalTime>
  <Words>94</Words>
  <Application>Microsoft Office PowerPoint</Application>
  <PresentationFormat>Экран (4:3)</PresentationFormat>
  <Paragraphs>16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Кубанские казаки в Отечественной войне 1812 года </vt:lpstr>
      <vt:lpstr>Казаки – гвардейцы черноморской конной сотни</vt:lpstr>
      <vt:lpstr>М.И. Галенищев-Кутузов (1745-1813) </vt:lpstr>
      <vt:lpstr>Афанасий Федорович Бурсак – командир черноморской сотни</vt:lpstr>
      <vt:lpstr>Бородинское сражение</vt:lpstr>
      <vt:lpstr>Алексей Данилович Безкровный</vt:lpstr>
      <vt:lpstr>Казаки преследуют французов</vt:lpstr>
      <vt:lpstr>Битва под лейпцигом</vt:lpstr>
      <vt:lpstr>Прусский орден «за заслуги» Вручен д.С.Плохому «За французскую кампанию»</vt:lpstr>
      <vt:lpstr>Казаки в бою</vt:lpstr>
      <vt:lpstr>Бородинское поле – поле воинской славы России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Кубанские казаки в Отечественной войне 1812 года </dc:title>
  <cp:lastModifiedBy>Admin</cp:lastModifiedBy>
  <cp:revision>6</cp:revision>
  <dcterms:modified xsi:type="dcterms:W3CDTF">2012-09-20T15:54:46Z</dcterms:modified>
</cp:coreProperties>
</file>